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2577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02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3778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6852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1715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4446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7497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8209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8557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9860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936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6F29F-93A5-4F2B-8AD5-A2B0E7F735CB}" type="datetimeFigureOut">
              <a:rPr lang="es-PE" smtClean="0"/>
              <a:t>16/09/2013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E25C5-6DE3-46EC-9BD7-9B50AEC6488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2477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E"/>
          </a:p>
        </p:txBody>
      </p:sp>
      <p:grpSp>
        <p:nvGrpSpPr>
          <p:cNvPr id="31" name="30 Grupo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2" name="31 Rectángulo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33" name="32 Rectángulo"/>
            <p:cNvSpPr/>
            <p:nvPr/>
          </p:nvSpPr>
          <p:spPr>
            <a:xfrm>
              <a:off x="240935" y="235465"/>
              <a:ext cx="8640960" cy="6336704"/>
            </a:xfrm>
            <a:prstGeom prst="rect">
              <a:avLst/>
            </a:prstGeom>
            <a:ln w="38100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4400" b="1" dirty="0" smtClean="0">
                  <a:latin typeface="Arial Black" panose="020B0A04020102020204" pitchFamily="34" charset="0"/>
                </a:rPr>
                <a:t>GUÍA FINAL DE CONTENIDOS DEL BLOG</a:t>
              </a:r>
              <a:endParaRPr lang="es-PE" sz="4400" b="1" dirty="0">
                <a:latin typeface="Arial Black" panose="020B0A04020102020204" pitchFamily="34" charset="0"/>
              </a:endParaRPr>
            </a:p>
          </p:txBody>
        </p:sp>
        <p:sp>
          <p:nvSpPr>
            <p:cNvPr id="34" name="33 Rectángulo"/>
            <p:cNvSpPr/>
            <p:nvPr/>
          </p:nvSpPr>
          <p:spPr>
            <a:xfrm>
              <a:off x="107504" y="116632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35" name="34 Rectángulo"/>
            <p:cNvSpPr/>
            <p:nvPr/>
          </p:nvSpPr>
          <p:spPr>
            <a:xfrm>
              <a:off x="8569985" y="116632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134527" y="6237312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37" name="36 Rectángulo"/>
            <p:cNvSpPr/>
            <p:nvPr/>
          </p:nvSpPr>
          <p:spPr>
            <a:xfrm>
              <a:off x="8569985" y="6190336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181683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35 Grupo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4" name="3 Grupo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5" name="4 Rectángulo"/>
              <p:cNvSpPr/>
              <p:nvPr/>
            </p:nvSpPr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 dirty="0"/>
              </a:p>
            </p:txBody>
          </p:sp>
          <p:sp>
            <p:nvSpPr>
              <p:cNvPr id="6" name="5 Rectángulo"/>
              <p:cNvSpPr/>
              <p:nvPr/>
            </p:nvSpPr>
            <p:spPr>
              <a:xfrm>
                <a:off x="251520" y="260648"/>
                <a:ext cx="8640960" cy="6336704"/>
              </a:xfrm>
              <a:prstGeom prst="rect">
                <a:avLst/>
              </a:prstGeom>
              <a:ln w="38100"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7" name="6 Rectángulo"/>
              <p:cNvSpPr/>
              <p:nvPr/>
            </p:nvSpPr>
            <p:spPr>
              <a:xfrm>
                <a:off x="107504" y="116632"/>
                <a:ext cx="504056" cy="504056"/>
              </a:xfrm>
              <a:prstGeom prst="rect">
                <a:avLst/>
              </a:prstGeom>
              <a:solidFill>
                <a:srgbClr val="403152">
                  <a:alpha val="50196"/>
                </a:srgbClr>
              </a:solidFill>
              <a:ln w="38100"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8" name="7 Rectángulo"/>
              <p:cNvSpPr/>
              <p:nvPr/>
            </p:nvSpPr>
            <p:spPr>
              <a:xfrm>
                <a:off x="8569985" y="116632"/>
                <a:ext cx="504056" cy="504056"/>
              </a:xfrm>
              <a:prstGeom prst="rect">
                <a:avLst/>
              </a:prstGeom>
              <a:solidFill>
                <a:srgbClr val="403152">
                  <a:alpha val="50196"/>
                </a:srgbClr>
              </a:solidFill>
              <a:ln w="38100"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" name="8 Rectángulo"/>
              <p:cNvSpPr/>
              <p:nvPr/>
            </p:nvSpPr>
            <p:spPr>
              <a:xfrm>
                <a:off x="134527" y="6237312"/>
                <a:ext cx="504056" cy="504056"/>
              </a:xfrm>
              <a:prstGeom prst="rect">
                <a:avLst/>
              </a:prstGeom>
              <a:solidFill>
                <a:srgbClr val="403152">
                  <a:alpha val="50196"/>
                </a:srgbClr>
              </a:solidFill>
              <a:ln w="38100"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10" name="9 Rectángulo"/>
              <p:cNvSpPr/>
              <p:nvPr/>
            </p:nvSpPr>
            <p:spPr>
              <a:xfrm>
                <a:off x="8569985" y="6190336"/>
                <a:ext cx="504056" cy="504056"/>
              </a:xfrm>
              <a:prstGeom prst="rect">
                <a:avLst/>
              </a:prstGeom>
              <a:solidFill>
                <a:srgbClr val="403152">
                  <a:alpha val="50196"/>
                </a:srgbClr>
              </a:solidFill>
              <a:ln w="38100"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</p:grpSp>
        <p:pic>
          <p:nvPicPr>
            <p:cNvPr id="2" name="1 Imagen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09" r="18313"/>
            <a:stretch/>
          </p:blipFill>
          <p:spPr>
            <a:xfrm>
              <a:off x="592787" y="661723"/>
              <a:ext cx="7958425" cy="5520973"/>
            </a:xfrm>
            <a:prstGeom prst="rect">
              <a:avLst/>
            </a:prstGeom>
          </p:spPr>
        </p:pic>
        <p:sp>
          <p:nvSpPr>
            <p:cNvPr id="3" name="2 Elipse"/>
            <p:cNvSpPr/>
            <p:nvPr/>
          </p:nvSpPr>
          <p:spPr>
            <a:xfrm>
              <a:off x="2123728" y="1196752"/>
              <a:ext cx="432048" cy="43204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dirty="0" smtClean="0"/>
                <a:t>1</a:t>
              </a:r>
              <a:endParaRPr lang="es-PE" dirty="0"/>
            </a:p>
          </p:txBody>
        </p:sp>
        <p:sp>
          <p:nvSpPr>
            <p:cNvPr id="12" name="11 Elipse"/>
            <p:cNvSpPr/>
            <p:nvPr/>
          </p:nvSpPr>
          <p:spPr>
            <a:xfrm>
              <a:off x="3131840" y="608621"/>
              <a:ext cx="432048" cy="43204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dirty="0"/>
                <a:t>2</a:t>
              </a:r>
            </a:p>
          </p:txBody>
        </p:sp>
        <p:sp>
          <p:nvSpPr>
            <p:cNvPr id="13" name="12 Elipse"/>
            <p:cNvSpPr/>
            <p:nvPr/>
          </p:nvSpPr>
          <p:spPr>
            <a:xfrm>
              <a:off x="3851920" y="608621"/>
              <a:ext cx="432048" cy="43204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dirty="0" smtClean="0"/>
                <a:t>3</a:t>
              </a:r>
              <a:endParaRPr lang="es-PE" dirty="0"/>
            </a:p>
          </p:txBody>
        </p:sp>
        <p:sp>
          <p:nvSpPr>
            <p:cNvPr id="14" name="13 Elipse"/>
            <p:cNvSpPr/>
            <p:nvPr/>
          </p:nvSpPr>
          <p:spPr>
            <a:xfrm>
              <a:off x="4547204" y="620688"/>
              <a:ext cx="432048" cy="43204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dirty="0"/>
                <a:t>4</a:t>
              </a:r>
            </a:p>
          </p:txBody>
        </p:sp>
        <p:sp>
          <p:nvSpPr>
            <p:cNvPr id="15" name="14 Elipse"/>
            <p:cNvSpPr/>
            <p:nvPr/>
          </p:nvSpPr>
          <p:spPr>
            <a:xfrm>
              <a:off x="5174882" y="608621"/>
              <a:ext cx="432048" cy="43204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dirty="0"/>
                <a:t>5</a:t>
              </a:r>
            </a:p>
          </p:txBody>
        </p:sp>
        <p:sp>
          <p:nvSpPr>
            <p:cNvPr id="16" name="15 Elipse"/>
            <p:cNvSpPr/>
            <p:nvPr/>
          </p:nvSpPr>
          <p:spPr>
            <a:xfrm>
              <a:off x="6011269" y="624354"/>
              <a:ext cx="432048" cy="43204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dirty="0"/>
                <a:t>6</a:t>
              </a:r>
            </a:p>
          </p:txBody>
        </p:sp>
        <p:sp>
          <p:nvSpPr>
            <p:cNvPr id="17" name="16 Elipse"/>
            <p:cNvSpPr/>
            <p:nvPr/>
          </p:nvSpPr>
          <p:spPr>
            <a:xfrm>
              <a:off x="7380312" y="1628800"/>
              <a:ext cx="432048" cy="43204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dirty="0" smtClean="0"/>
                <a:t>7</a:t>
              </a:r>
              <a:endParaRPr lang="es-PE" dirty="0"/>
            </a:p>
          </p:txBody>
        </p:sp>
        <p:sp>
          <p:nvSpPr>
            <p:cNvPr id="18" name="17 Elipse"/>
            <p:cNvSpPr/>
            <p:nvPr/>
          </p:nvSpPr>
          <p:spPr>
            <a:xfrm>
              <a:off x="7014864" y="2990161"/>
              <a:ext cx="432048" cy="43204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dirty="0"/>
                <a:t>8</a:t>
              </a:r>
            </a:p>
          </p:txBody>
        </p:sp>
        <p:sp>
          <p:nvSpPr>
            <p:cNvPr id="19" name="18 Elipse"/>
            <p:cNvSpPr/>
            <p:nvPr/>
          </p:nvSpPr>
          <p:spPr>
            <a:xfrm>
              <a:off x="7596336" y="4005064"/>
              <a:ext cx="432048" cy="43204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dirty="0"/>
                <a:t>9</a:t>
              </a:r>
            </a:p>
          </p:txBody>
        </p:sp>
        <p:cxnSp>
          <p:nvCxnSpPr>
            <p:cNvPr id="21" name="20 Conector recto de flecha"/>
            <p:cNvCxnSpPr>
              <a:stCxn id="3" idx="6"/>
            </p:cNvCxnSpPr>
            <p:nvPr/>
          </p:nvCxnSpPr>
          <p:spPr>
            <a:xfrm flipV="1">
              <a:off x="2555776" y="1268760"/>
              <a:ext cx="216024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22 Conector recto de flecha"/>
            <p:cNvCxnSpPr/>
            <p:nvPr/>
          </p:nvCxnSpPr>
          <p:spPr>
            <a:xfrm>
              <a:off x="3329073" y="1056402"/>
              <a:ext cx="0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24 Conector recto de flecha"/>
            <p:cNvCxnSpPr/>
            <p:nvPr/>
          </p:nvCxnSpPr>
          <p:spPr>
            <a:xfrm>
              <a:off x="4067944" y="1064786"/>
              <a:ext cx="0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25 Conector recto de flecha"/>
            <p:cNvCxnSpPr/>
            <p:nvPr/>
          </p:nvCxnSpPr>
          <p:spPr>
            <a:xfrm>
              <a:off x="4744081" y="1093216"/>
              <a:ext cx="0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26 Conector recto de flecha"/>
            <p:cNvCxnSpPr/>
            <p:nvPr/>
          </p:nvCxnSpPr>
          <p:spPr>
            <a:xfrm>
              <a:off x="5390906" y="1093216"/>
              <a:ext cx="0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27 Conector recto de flecha"/>
            <p:cNvCxnSpPr/>
            <p:nvPr/>
          </p:nvCxnSpPr>
          <p:spPr>
            <a:xfrm>
              <a:off x="6256490" y="1064786"/>
              <a:ext cx="0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29 Conector recto de flecha"/>
            <p:cNvCxnSpPr/>
            <p:nvPr/>
          </p:nvCxnSpPr>
          <p:spPr>
            <a:xfrm flipH="1">
              <a:off x="7014864" y="1844824"/>
              <a:ext cx="36544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31 Conector recto de flecha"/>
            <p:cNvCxnSpPr/>
            <p:nvPr/>
          </p:nvCxnSpPr>
          <p:spPr>
            <a:xfrm flipH="1" flipV="1">
              <a:off x="6660232" y="2990161"/>
              <a:ext cx="354632" cy="2160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34 Conector recto de flecha"/>
            <p:cNvCxnSpPr>
              <a:stCxn id="19" idx="2"/>
            </p:cNvCxnSpPr>
            <p:nvPr/>
          </p:nvCxnSpPr>
          <p:spPr>
            <a:xfrm flipH="1">
              <a:off x="7230888" y="4221088"/>
              <a:ext cx="36544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7" name="36 CuadroTexto"/>
          <p:cNvSpPr txBox="1"/>
          <p:nvPr/>
        </p:nvSpPr>
        <p:spPr>
          <a:xfrm>
            <a:off x="625012" y="116632"/>
            <a:ext cx="2938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b="1" i="1" u="sng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DIAGRAMA DEL BLOG</a:t>
            </a:r>
            <a:endParaRPr lang="es-PE" sz="2400" b="1" i="1" u="sng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425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grpSp>
        <p:nvGrpSpPr>
          <p:cNvPr id="49" name="48 Grupo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4 Rectángulo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240935" y="235465"/>
              <a:ext cx="8640960" cy="6336704"/>
            </a:xfrm>
            <a:prstGeom prst="rect">
              <a:avLst/>
            </a:prstGeom>
            <a:ln w="38100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dirty="0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107504" y="116632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569985" y="116632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134527" y="6237312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569985" y="6190336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11" name="10 Rectángulo"/>
          <p:cNvSpPr/>
          <p:nvPr/>
        </p:nvSpPr>
        <p:spPr>
          <a:xfrm>
            <a:off x="696582" y="606380"/>
            <a:ext cx="7848872" cy="586865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9" name="18 Elipse"/>
          <p:cNvSpPr/>
          <p:nvPr/>
        </p:nvSpPr>
        <p:spPr>
          <a:xfrm>
            <a:off x="882879" y="697130"/>
            <a:ext cx="432048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1</a:t>
            </a:r>
            <a:endParaRPr lang="es-PE" dirty="0"/>
          </a:p>
        </p:txBody>
      </p:sp>
      <p:sp>
        <p:nvSpPr>
          <p:cNvPr id="20" name="19 Elipse"/>
          <p:cNvSpPr/>
          <p:nvPr/>
        </p:nvSpPr>
        <p:spPr>
          <a:xfrm>
            <a:off x="882879" y="1181590"/>
            <a:ext cx="432048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/>
              <a:t>2</a:t>
            </a:r>
          </a:p>
        </p:txBody>
      </p:sp>
      <p:sp>
        <p:nvSpPr>
          <p:cNvPr id="21" name="20 Elipse"/>
          <p:cNvSpPr/>
          <p:nvPr/>
        </p:nvSpPr>
        <p:spPr>
          <a:xfrm>
            <a:off x="882879" y="1740906"/>
            <a:ext cx="432048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3</a:t>
            </a:r>
            <a:endParaRPr lang="es-PE" dirty="0"/>
          </a:p>
        </p:txBody>
      </p:sp>
      <p:sp>
        <p:nvSpPr>
          <p:cNvPr id="22" name="21 Elipse"/>
          <p:cNvSpPr/>
          <p:nvPr/>
        </p:nvSpPr>
        <p:spPr>
          <a:xfrm>
            <a:off x="882879" y="2280095"/>
            <a:ext cx="432048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/>
              <a:t>4</a:t>
            </a:r>
          </a:p>
        </p:txBody>
      </p:sp>
      <p:cxnSp>
        <p:nvCxnSpPr>
          <p:cNvPr id="29" name="28 Conector recto de flecha"/>
          <p:cNvCxnSpPr/>
          <p:nvPr/>
        </p:nvCxnSpPr>
        <p:spPr>
          <a:xfrm>
            <a:off x="1458943" y="91315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/>
          <p:nvPr/>
        </p:nvCxnSpPr>
        <p:spPr>
          <a:xfrm>
            <a:off x="1458943" y="2496119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1458943" y="199777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>
            <a:off x="1431323" y="139761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1835696" y="697130"/>
            <a:ext cx="6501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Este es el home, aquí incluí la visión de la organización, título y logo.</a:t>
            </a:r>
            <a:endParaRPr lang="es-PE" dirty="0"/>
          </a:p>
        </p:txBody>
      </p:sp>
      <p:sp>
        <p:nvSpPr>
          <p:cNvPr id="39" name="38 CuadroTexto"/>
          <p:cNvSpPr txBox="1"/>
          <p:nvPr/>
        </p:nvSpPr>
        <p:spPr>
          <a:xfrm>
            <a:off x="1835697" y="1074448"/>
            <a:ext cx="65017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En la sección NOSOTROS, está la finalidad de nuestro blog, la historia de la fundación y su gestión</a:t>
            </a:r>
            <a:r>
              <a:rPr lang="es-PE" dirty="0" smtClean="0"/>
              <a:t>. Introducción a cargo de Válery Gutiérrez. Informe a cargo de Jessica </a:t>
            </a:r>
            <a:r>
              <a:rPr lang="es-PE" dirty="0" err="1" smtClean="0"/>
              <a:t>Ugaz</a:t>
            </a:r>
            <a:r>
              <a:rPr lang="es-PE" dirty="0" smtClean="0"/>
              <a:t>.</a:t>
            </a:r>
            <a:endParaRPr lang="es-PE" dirty="0"/>
          </a:p>
        </p:txBody>
      </p:sp>
      <p:sp>
        <p:nvSpPr>
          <p:cNvPr id="40" name="39 CuadroTexto"/>
          <p:cNvSpPr txBox="1"/>
          <p:nvPr/>
        </p:nvSpPr>
        <p:spPr>
          <a:xfrm>
            <a:off x="1818983" y="1840139"/>
            <a:ext cx="6604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I</a:t>
            </a:r>
            <a:r>
              <a:rPr lang="es-PE" dirty="0" smtClean="0"/>
              <a:t>mágenes </a:t>
            </a:r>
            <a:r>
              <a:rPr lang="es-PE" dirty="0" smtClean="0"/>
              <a:t>de las principales campañas, causas, efectos del problema.</a:t>
            </a:r>
            <a:endParaRPr lang="es-PE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791363" y="2172954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Aquí irá todo el contenido central del trabajo. </a:t>
            </a:r>
            <a:r>
              <a:rPr lang="es-PE" dirty="0" smtClean="0"/>
              <a:t>Los informes por cada integrante están </a:t>
            </a:r>
            <a:r>
              <a:rPr lang="es-PE" dirty="0" smtClean="0"/>
              <a:t>aquí </a:t>
            </a:r>
            <a:r>
              <a:rPr lang="es-PE" dirty="0" smtClean="0"/>
              <a:t>con fecha, hora y autor del artículo</a:t>
            </a:r>
            <a:r>
              <a:rPr lang="es-PE" dirty="0" smtClean="0"/>
              <a:t>. </a:t>
            </a:r>
            <a:endParaRPr lang="es-PE" dirty="0"/>
          </a:p>
        </p:txBody>
      </p:sp>
      <p:sp>
        <p:nvSpPr>
          <p:cNvPr id="47" name="46 CuadroTexto"/>
          <p:cNvSpPr txBox="1"/>
          <p:nvPr/>
        </p:nvSpPr>
        <p:spPr>
          <a:xfrm>
            <a:off x="663316" y="235465"/>
            <a:ext cx="3934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i="1" u="sng" dirty="0" smtClean="0"/>
              <a:t>Explicación de la página web.</a:t>
            </a:r>
            <a:endParaRPr lang="es-PE" sz="2400" b="1" i="1" u="sng" dirty="0"/>
          </a:p>
        </p:txBody>
      </p:sp>
      <p:sp>
        <p:nvSpPr>
          <p:cNvPr id="48" name="47 Elipse"/>
          <p:cNvSpPr/>
          <p:nvPr/>
        </p:nvSpPr>
        <p:spPr>
          <a:xfrm>
            <a:off x="1317306" y="2863167"/>
            <a:ext cx="794310" cy="4106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4.1</a:t>
            </a:r>
            <a:endParaRPr lang="es-PE" dirty="0"/>
          </a:p>
        </p:txBody>
      </p:sp>
      <p:sp>
        <p:nvSpPr>
          <p:cNvPr id="50" name="49 Elipse"/>
          <p:cNvSpPr/>
          <p:nvPr/>
        </p:nvSpPr>
        <p:spPr>
          <a:xfrm>
            <a:off x="1343349" y="3884632"/>
            <a:ext cx="794310" cy="4106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4.3</a:t>
            </a:r>
            <a:endParaRPr lang="es-PE" dirty="0"/>
          </a:p>
        </p:txBody>
      </p:sp>
      <p:sp>
        <p:nvSpPr>
          <p:cNvPr id="51" name="50 Elipse"/>
          <p:cNvSpPr/>
          <p:nvPr/>
        </p:nvSpPr>
        <p:spPr>
          <a:xfrm>
            <a:off x="1317306" y="3397965"/>
            <a:ext cx="794310" cy="4106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4.2</a:t>
            </a:r>
            <a:endParaRPr lang="es-PE" dirty="0"/>
          </a:p>
        </p:txBody>
      </p:sp>
      <p:sp>
        <p:nvSpPr>
          <p:cNvPr id="52" name="51 Elipse"/>
          <p:cNvSpPr/>
          <p:nvPr/>
        </p:nvSpPr>
        <p:spPr>
          <a:xfrm>
            <a:off x="1352802" y="4394450"/>
            <a:ext cx="794310" cy="4106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4.4</a:t>
            </a:r>
            <a:endParaRPr lang="es-PE" dirty="0"/>
          </a:p>
        </p:txBody>
      </p:sp>
      <p:sp>
        <p:nvSpPr>
          <p:cNvPr id="53" name="52 Elipse"/>
          <p:cNvSpPr/>
          <p:nvPr/>
        </p:nvSpPr>
        <p:spPr>
          <a:xfrm>
            <a:off x="1363271" y="4917476"/>
            <a:ext cx="794310" cy="4106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4.5</a:t>
            </a:r>
            <a:endParaRPr lang="es-PE" dirty="0"/>
          </a:p>
        </p:txBody>
      </p:sp>
      <p:cxnSp>
        <p:nvCxnSpPr>
          <p:cNvPr id="54" name="53 Conector recto de flecha"/>
          <p:cNvCxnSpPr/>
          <p:nvPr/>
        </p:nvCxnSpPr>
        <p:spPr>
          <a:xfrm>
            <a:off x="2258594" y="305328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54 Conector recto de flecha"/>
          <p:cNvCxnSpPr/>
          <p:nvPr/>
        </p:nvCxnSpPr>
        <p:spPr>
          <a:xfrm>
            <a:off x="2258594" y="5122797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/>
          <p:nvPr/>
        </p:nvCxnSpPr>
        <p:spPr>
          <a:xfrm>
            <a:off x="2258594" y="4599771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56 Conector recto de flecha"/>
          <p:cNvCxnSpPr/>
          <p:nvPr/>
        </p:nvCxnSpPr>
        <p:spPr>
          <a:xfrm>
            <a:off x="2258594" y="4089953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>
            <a:off x="2258594" y="357422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2759688" y="2840935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Análisis de EL PROBLEMA: consecuencias, origen y naturaleza. Informe a cargo de Jessica </a:t>
            </a:r>
            <a:r>
              <a:rPr lang="es-PE" dirty="0" err="1" smtClean="0"/>
              <a:t>Ugaz</a:t>
            </a:r>
            <a:r>
              <a:rPr lang="es-PE" dirty="0" smtClean="0"/>
              <a:t>.</a:t>
            </a:r>
            <a:endParaRPr lang="es-PE" dirty="0"/>
          </a:p>
        </p:txBody>
      </p:sp>
      <p:sp>
        <p:nvSpPr>
          <p:cNvPr id="59" name="58 CuadroTexto"/>
          <p:cNvSpPr txBox="1"/>
          <p:nvPr/>
        </p:nvSpPr>
        <p:spPr>
          <a:xfrm>
            <a:off x="2759688" y="3384220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Información sobre ORGANIZACIONES RELACIONADAS. Informe a cargo de Robert Abad.</a:t>
            </a:r>
            <a:endParaRPr lang="es-PE" dirty="0"/>
          </a:p>
        </p:txBody>
      </p:sp>
      <p:sp>
        <p:nvSpPr>
          <p:cNvPr id="60" name="59 CuadroTexto"/>
          <p:cNvSpPr txBox="1"/>
          <p:nvPr/>
        </p:nvSpPr>
        <p:spPr>
          <a:xfrm>
            <a:off x="2759688" y="3921424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ANÁLISIS ÉTICO. Informe a cargo de Robert Abad.</a:t>
            </a:r>
            <a:endParaRPr lang="es-PE" dirty="0"/>
          </a:p>
        </p:txBody>
      </p:sp>
      <p:sp>
        <p:nvSpPr>
          <p:cNvPr id="61" name="60 CuadroTexto"/>
          <p:cNvSpPr txBox="1"/>
          <p:nvPr/>
        </p:nvSpPr>
        <p:spPr>
          <a:xfrm>
            <a:off x="2759688" y="4290756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EN PERÚ, incidencia del problema en nuestro país. Informe a cargo de Robert Abad.</a:t>
            </a:r>
            <a:endParaRPr lang="es-PE" dirty="0"/>
          </a:p>
        </p:txBody>
      </p:sp>
      <p:sp>
        <p:nvSpPr>
          <p:cNvPr id="62" name="61 CuadroTexto"/>
          <p:cNvSpPr txBox="1"/>
          <p:nvPr/>
        </p:nvSpPr>
        <p:spPr>
          <a:xfrm>
            <a:off x="2790311" y="4917476"/>
            <a:ext cx="5112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IMPACTO FINANCIERO, evaluación de la alternativa brindada por </a:t>
            </a:r>
            <a:r>
              <a:rPr lang="es-PE" dirty="0" err="1" smtClean="0"/>
              <a:t>Oxfam</a:t>
            </a:r>
            <a:r>
              <a:rPr lang="es-PE" dirty="0" smtClean="0"/>
              <a:t> International. Informe a cargo de Robert Abad.</a:t>
            </a:r>
            <a:endParaRPr lang="es-PE" dirty="0"/>
          </a:p>
        </p:txBody>
      </p:sp>
      <p:sp>
        <p:nvSpPr>
          <p:cNvPr id="63" name="62 Elipse"/>
          <p:cNvSpPr/>
          <p:nvPr/>
        </p:nvSpPr>
        <p:spPr>
          <a:xfrm>
            <a:off x="1352802" y="5779694"/>
            <a:ext cx="794310" cy="41064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4.6</a:t>
            </a:r>
            <a:endParaRPr lang="es-PE" dirty="0"/>
          </a:p>
        </p:txBody>
      </p:sp>
      <p:cxnSp>
        <p:nvCxnSpPr>
          <p:cNvPr id="64" name="63 Conector recto de flecha"/>
          <p:cNvCxnSpPr/>
          <p:nvPr/>
        </p:nvCxnSpPr>
        <p:spPr>
          <a:xfrm>
            <a:off x="2258594" y="598732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5" name="64 CuadroTexto"/>
          <p:cNvSpPr txBox="1"/>
          <p:nvPr/>
        </p:nvSpPr>
        <p:spPr>
          <a:xfrm>
            <a:off x="2790311" y="5796033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ANÁLISIS FINANCIERO, sobre </a:t>
            </a:r>
            <a:r>
              <a:rPr lang="es-PE" dirty="0" err="1" smtClean="0"/>
              <a:t>Oxfam</a:t>
            </a:r>
            <a:r>
              <a:rPr lang="es-PE" dirty="0" smtClean="0"/>
              <a:t> International, informe a cargo de José Luis Laura Cuadrado.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45352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grpSp>
        <p:nvGrpSpPr>
          <p:cNvPr id="4" name="3 Grupo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4 Rectángulo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240935" y="235465"/>
              <a:ext cx="8640960" cy="6336704"/>
            </a:xfrm>
            <a:prstGeom prst="rect">
              <a:avLst/>
            </a:prstGeom>
            <a:ln w="38100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4400" b="1" dirty="0">
                <a:latin typeface="Arial Black" panose="020B0A04020102020204" pitchFamily="34" charset="0"/>
              </a:endParaRPr>
            </a:p>
          </p:txBody>
        </p:sp>
        <p:sp>
          <p:nvSpPr>
            <p:cNvPr id="7" name="6 Rectángulo"/>
            <p:cNvSpPr/>
            <p:nvPr/>
          </p:nvSpPr>
          <p:spPr>
            <a:xfrm>
              <a:off x="107504" y="116632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8569985" y="116632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134527" y="6237312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8569985" y="6190336"/>
              <a:ext cx="504056" cy="504056"/>
            </a:xfrm>
            <a:prstGeom prst="rect">
              <a:avLst/>
            </a:prstGeom>
            <a:solidFill>
              <a:srgbClr val="403152">
                <a:alpha val="50196"/>
              </a:srgbClr>
            </a:solidFill>
            <a:ln w="38100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11" name="10 Rectángulo"/>
          <p:cNvSpPr/>
          <p:nvPr/>
        </p:nvSpPr>
        <p:spPr>
          <a:xfrm>
            <a:off x="611560" y="836712"/>
            <a:ext cx="7848872" cy="535362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63316" y="368660"/>
            <a:ext cx="3934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i="1" u="sng" dirty="0" smtClean="0"/>
              <a:t>Explicación de la página web.</a:t>
            </a:r>
            <a:endParaRPr lang="es-PE" sz="2400" b="1" i="1" u="sng" dirty="0"/>
          </a:p>
        </p:txBody>
      </p:sp>
      <p:sp>
        <p:nvSpPr>
          <p:cNvPr id="13" name="12 Elipse"/>
          <p:cNvSpPr/>
          <p:nvPr/>
        </p:nvSpPr>
        <p:spPr>
          <a:xfrm>
            <a:off x="749043" y="1220959"/>
            <a:ext cx="432048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/>
              <a:t>5</a:t>
            </a:r>
          </a:p>
        </p:txBody>
      </p:sp>
      <p:sp>
        <p:nvSpPr>
          <p:cNvPr id="14" name="13 Elipse"/>
          <p:cNvSpPr/>
          <p:nvPr/>
        </p:nvSpPr>
        <p:spPr>
          <a:xfrm>
            <a:off x="781510" y="2338096"/>
            <a:ext cx="432048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/>
              <a:t>6</a:t>
            </a:r>
          </a:p>
        </p:txBody>
      </p:sp>
      <p:sp>
        <p:nvSpPr>
          <p:cNvPr id="15" name="14 Elipse"/>
          <p:cNvSpPr/>
          <p:nvPr/>
        </p:nvSpPr>
        <p:spPr>
          <a:xfrm>
            <a:off x="757256" y="2965761"/>
            <a:ext cx="432048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7</a:t>
            </a:r>
            <a:endParaRPr lang="es-PE" dirty="0"/>
          </a:p>
        </p:txBody>
      </p:sp>
      <p:sp>
        <p:nvSpPr>
          <p:cNvPr id="16" name="15 Elipse"/>
          <p:cNvSpPr/>
          <p:nvPr/>
        </p:nvSpPr>
        <p:spPr>
          <a:xfrm>
            <a:off x="781510" y="3513524"/>
            <a:ext cx="432048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/>
              <a:t>8</a:t>
            </a:r>
          </a:p>
        </p:txBody>
      </p:sp>
      <p:sp>
        <p:nvSpPr>
          <p:cNvPr id="17" name="16 Elipse"/>
          <p:cNvSpPr/>
          <p:nvPr/>
        </p:nvSpPr>
        <p:spPr>
          <a:xfrm>
            <a:off x="781510" y="4234524"/>
            <a:ext cx="432048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/>
              <a:t>9</a:t>
            </a:r>
          </a:p>
        </p:txBody>
      </p:sp>
      <p:cxnSp>
        <p:nvCxnSpPr>
          <p:cNvPr id="18" name="17 Conector recto de flecha"/>
          <p:cNvCxnSpPr/>
          <p:nvPr/>
        </p:nvCxnSpPr>
        <p:spPr>
          <a:xfrm>
            <a:off x="1325107" y="1342891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1319691" y="255412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1319691" y="3181785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319691" y="372954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>
            <a:off x="1361679" y="441367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1679731" y="1196752"/>
            <a:ext cx="65460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En esta sección irá la información </a:t>
            </a:r>
            <a:r>
              <a:rPr lang="es-PE" dirty="0" smtClean="0"/>
              <a:t>delos integrantes, junto con el rol correspondiente, Además , del </a:t>
            </a:r>
            <a:r>
              <a:rPr lang="es-PE" dirty="0" smtClean="0"/>
              <a:t>informe del cumplimiento de la función por cada </a:t>
            </a:r>
            <a:r>
              <a:rPr lang="es-PE" dirty="0" smtClean="0"/>
              <a:t>uno, la guía de la facilitadora, y la guía final de contenidos.</a:t>
            </a:r>
            <a:endParaRPr lang="es-PE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679731" y="2336104"/>
            <a:ext cx="6537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Links de las páginas web de las otras dos organizaciones relacionadas.</a:t>
            </a:r>
            <a:endParaRPr lang="es-PE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743732" y="2997119"/>
            <a:ext cx="2835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Título asociado al problema.</a:t>
            </a:r>
            <a:endParaRPr lang="es-PE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737295" y="3531715"/>
            <a:ext cx="3856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Problema detallado, y autores del blog.</a:t>
            </a:r>
            <a:endParaRPr lang="es-PE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724928" y="4234524"/>
            <a:ext cx="3828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Visión de la organización parafraseada.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56068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298</Words>
  <Application>Microsoft Office PowerPoint</Application>
  <PresentationFormat>Presentación en pantalla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VALERY</dc:creator>
  <cp:lastModifiedBy>VALERY</cp:lastModifiedBy>
  <cp:revision>6</cp:revision>
  <dcterms:created xsi:type="dcterms:W3CDTF">2013-09-17T04:36:30Z</dcterms:created>
  <dcterms:modified xsi:type="dcterms:W3CDTF">2013-09-17T05:18:34Z</dcterms:modified>
</cp:coreProperties>
</file>